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2"/>
  </p:notesMasterIdLst>
  <p:sldIdLst>
    <p:sldId id="304" r:id="rId2"/>
    <p:sldId id="305" r:id="rId3"/>
    <p:sldId id="293" r:id="rId4"/>
    <p:sldId id="301" r:id="rId5"/>
    <p:sldId id="288" r:id="rId6"/>
    <p:sldId id="295" r:id="rId7"/>
    <p:sldId id="264" r:id="rId8"/>
    <p:sldId id="287" r:id="rId9"/>
    <p:sldId id="303" r:id="rId10"/>
    <p:sldId id="298" r:id="rId11"/>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44" userDrawn="1">
          <p15:clr>
            <a:srgbClr val="A4A3A4"/>
          </p15:clr>
        </p15:guide>
        <p15:guide id="2" pos="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93"/>
    <p:restoredTop sz="88429"/>
  </p:normalViewPr>
  <p:slideViewPr>
    <p:cSldViewPr snapToGrid="0" snapToObjects="1">
      <p:cViewPr>
        <p:scale>
          <a:sx n="137" d="100"/>
          <a:sy n="137" d="100"/>
        </p:scale>
        <p:origin x="3504" y="-40"/>
      </p:cViewPr>
      <p:guideLst>
        <p:guide orient="horz" pos="4344"/>
        <p:guide pos="96"/>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7/11/23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r>
              <a:rPr lang="en-US"/>
              <a:t>DOUBLE CHECK THE PLOTTING IS RIGHT</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68731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Shuold</a:t>
            </a:r>
            <a:r>
              <a:rPr lang="en-US" dirty="0"/>
              <a:t> significance between b and c</a:t>
            </a:r>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err="1">
                <a:sym typeface="Wingdings" pitchFamily="2" charset="2"/>
              </a:rPr>
              <a:t>Significnace</a:t>
            </a:r>
            <a:r>
              <a:rPr lang="en-US" dirty="0">
                <a:sym typeface="Wingdings" pitchFamily="2" charset="2"/>
              </a:rPr>
              <a:t> between A and B </a:t>
            </a:r>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err="1"/>
              <a:t>Significane</a:t>
            </a:r>
            <a:r>
              <a:rPr lang="en-US" dirty="0"/>
              <a:t> between B and C </a:t>
            </a:r>
          </a:p>
          <a:p>
            <a:pPr marL="228600" lvl="0" indent="-228600">
              <a:buAutoNum type="alphaUcParenR"/>
            </a:pPr>
            <a:r>
              <a:rPr lang="en-US" dirty="0"/>
              <a:t>Align B with D </a:t>
            </a:r>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63902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7/11/23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7/11/23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7/11/23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7/11/23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7/11/23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7/11/23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png"/><Relationship Id="rId7" Type="http://schemas.openxmlformats.org/officeDocument/2006/relationships/image" Target="../media/image67.emf"/><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19.png"/><Relationship Id="rId5" Type="http://schemas.openxmlformats.org/officeDocument/2006/relationships/image" Target="../media/image65.png"/><Relationship Id="rId10" Type="http://schemas.openxmlformats.org/officeDocument/2006/relationships/image" Target="../media/image18.png"/><Relationship Id="rId4" Type="http://schemas.openxmlformats.org/officeDocument/2006/relationships/image" Target="../media/image64.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9.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18.pn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9.png"/><Relationship Id="rId5" Type="http://schemas.openxmlformats.org/officeDocument/2006/relationships/image" Target="../media/image16.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16.png"/><Relationship Id="rId17" Type="http://schemas.openxmlformats.org/officeDocument/2006/relationships/image" Target="../media/image54.png"/><Relationship Id="rId2" Type="http://schemas.openxmlformats.org/officeDocument/2006/relationships/notesSlide" Target="../notesSlides/notesSlide6.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19.png"/><Relationship Id="rId5" Type="http://schemas.openxmlformats.org/officeDocument/2006/relationships/image" Target="../media/image46.png"/><Relationship Id="rId15" Type="http://schemas.openxmlformats.org/officeDocument/2006/relationships/image" Target="../media/image52.png"/><Relationship Id="rId10" Type="http://schemas.openxmlformats.org/officeDocument/2006/relationships/image" Target="../media/image18.png"/><Relationship Id="rId4" Type="http://schemas.openxmlformats.org/officeDocument/2006/relationships/image" Target="../media/image45.png"/><Relationship Id="rId9" Type="http://schemas.openxmlformats.org/officeDocument/2006/relationships/image" Target="../media/image17.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6.png"/><Relationship Id="rId7" Type="http://schemas.openxmlformats.org/officeDocument/2006/relationships/image" Target="../media/image55.png"/><Relationship Id="rId12"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59.png"/><Relationship Id="rId5" Type="http://schemas.openxmlformats.org/officeDocument/2006/relationships/image" Target="../media/image18.png"/><Relationship Id="rId10" Type="http://schemas.openxmlformats.org/officeDocument/2006/relationships/image" Target="../media/image58.png"/><Relationship Id="rId4" Type="http://schemas.openxmlformats.org/officeDocument/2006/relationships/image" Target="../media/image17.png"/><Relationship Id="rId9"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Metric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Metric Estimate Linear Models. </a:t>
            </a:r>
            <a:r>
              <a:rPr lang="en-US" sz="900" dirty="0">
                <a:latin typeface="Arial" panose="020B0604020202020204" pitchFamily="34" charset="0"/>
                <a:cs typeface="Arial" panose="020B0604020202020204" pitchFamily="34" charset="0"/>
              </a:rPr>
              <a:t>A) Raw data from the metric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a:blip r:embed="rId13"/>
          <a:stretch>
            <a:fillRect/>
          </a:stretch>
        </p:blipFill>
        <p:spPr>
          <a:xfrm>
            <a:off x="426870" y="700844"/>
            <a:ext cx="3198627" cy="3198627"/>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3431995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68844" y="674006"/>
            <a:ext cx="2447664" cy="2691440"/>
            <a:chOff x="4551381" y="583911"/>
            <a:chExt cx="2532512"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rotWithShape="1">
            <a:blip r:embed="rId3"/>
            <a:srcRect r="4976"/>
            <a:stretch/>
          </p:blipFill>
          <p:spPr>
            <a:xfrm>
              <a:off x="4551381" y="583911"/>
              <a:ext cx="2532512"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03991"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047643"/>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metric estimate regression residuals in Figure 2. </a:t>
            </a:r>
            <a:r>
              <a:rPr lang="en-US" sz="900" dirty="0">
                <a:latin typeface="Arial" panose="020B0604020202020204" pitchFamily="34" charset="0"/>
                <a:cs typeface="Arial" panose="020B0604020202020204" pitchFamily="34" charset="0"/>
              </a:rPr>
              <a:t>A) Metric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metric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12159"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126744" y="983896"/>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1996136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852340" y="1145053"/>
            <a:ext cx="2515350"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Metric Estimate Response Time Linear Models. </a:t>
            </a:r>
            <a:r>
              <a:rPr lang="en-US" sz="900" dirty="0">
                <a:latin typeface="Arial" panose="020B0604020202020204" pitchFamily="34" charset="0"/>
                <a:cs typeface="Arial" panose="020B0604020202020204" pitchFamily="34" charset="0"/>
              </a:rPr>
              <a:t>A) Raw response time from the metric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093167" cy="388523"/>
                <a:chOff x="4707877" y="2006145"/>
                <a:chExt cx="1093167"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15727"/>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25880"/>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18366"/>
            <a:ext cx="3019362" cy="3019362"/>
          </a:xfrm>
          <a:prstGeom prst="rect">
            <a:avLst/>
          </a:prstGeom>
        </p:spPr>
      </p:pic>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C) Accuracy as a function of metric estimates at 250ms D) Accuracy as a function of metric estimates at 1000ms D) Discrimination accuracy as a function of the Kinect (bars with colored outline) and as a function of differences in metric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1499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92380"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522503" y="314888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503504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6655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92380"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522503" y="599408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503504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6655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966489"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496612"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0915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54066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text, screenshot, diagram, line&#10;&#10;Description automatically generated">
            <a:extLst>
              <a:ext uri="{FF2B5EF4-FFF2-40B4-BE49-F238E27FC236}">
                <a16:creationId xmlns:a16="http://schemas.microsoft.com/office/drawing/2014/main" id="{A8955D6D-771B-7D1A-D9C6-48583CC6A632}"/>
              </a:ext>
            </a:extLst>
          </p:cNvPr>
          <p:cNvPicPr>
            <a:picLocks noChangeAspect="1"/>
          </p:cNvPicPr>
          <p:nvPr/>
        </p:nvPicPr>
        <p:blipFill rotWithShape="1">
          <a:blip r:embed="rId17"/>
          <a:srcRect l="27023" t="89492" r="25091" b="5838"/>
          <a:stretch/>
        </p:blipFill>
        <p:spPr>
          <a:xfrm>
            <a:off x="4146573" y="3222113"/>
            <a:ext cx="1445841" cy="140979"/>
          </a:xfrm>
          <a:prstGeom prst="rect">
            <a:avLst/>
          </a:prstGeom>
        </p:spPr>
      </p:pic>
      <p:pic>
        <p:nvPicPr>
          <p:cNvPr id="17" name="Picture 16" descr="A picture containing text, screenshot, diagram, line&#10;&#10;Description automatically generated">
            <a:extLst>
              <a:ext uri="{FF2B5EF4-FFF2-40B4-BE49-F238E27FC236}">
                <a16:creationId xmlns:a16="http://schemas.microsoft.com/office/drawing/2014/main" id="{D8560093-DF88-DABC-8D07-BECC66F33F91}"/>
              </a:ext>
            </a:extLst>
          </p:cNvPr>
          <p:cNvPicPr>
            <a:picLocks noChangeAspect="1"/>
          </p:cNvPicPr>
          <p:nvPr/>
        </p:nvPicPr>
        <p:blipFill rotWithShape="1">
          <a:blip r:embed="rId17"/>
          <a:srcRect l="27478" t="90025" r="25178" b="5482"/>
          <a:stretch/>
        </p:blipFill>
        <p:spPr>
          <a:xfrm>
            <a:off x="4137099" y="6077220"/>
            <a:ext cx="1429460" cy="135634"/>
          </a:xfrm>
          <a:prstGeom prst="rect">
            <a:avLst/>
          </a:prstGeom>
        </p:spPr>
      </p:pic>
      <p:pic>
        <p:nvPicPr>
          <p:cNvPr id="19" name="Picture 18" descr="A picture containing text, screenshot, diagram, line&#10;&#10;Description automatically generated">
            <a:extLst>
              <a:ext uri="{FF2B5EF4-FFF2-40B4-BE49-F238E27FC236}">
                <a16:creationId xmlns:a16="http://schemas.microsoft.com/office/drawing/2014/main" id="{B0943456-79B7-6EB8-FE9E-F0534F5587B9}"/>
              </a:ext>
            </a:extLst>
          </p:cNvPr>
          <p:cNvPicPr>
            <a:picLocks noChangeAspect="1"/>
          </p:cNvPicPr>
          <p:nvPr/>
        </p:nvPicPr>
        <p:blipFill rotWithShape="1">
          <a:blip r:embed="rId17"/>
          <a:srcRect l="27478" t="90025" r="25178" b="5482"/>
          <a:stretch/>
        </p:blipFill>
        <p:spPr>
          <a:xfrm>
            <a:off x="1124857" y="6082910"/>
            <a:ext cx="1429460" cy="135634"/>
          </a:xfrm>
          <a:prstGeom prst="rect">
            <a:avLst/>
          </a:prstGeom>
        </p:spPr>
      </p:pic>
      <p:pic>
        <p:nvPicPr>
          <p:cNvPr id="21" name="Picture 20" descr="A picture containing text, screenshot, diagram, line&#10;&#10;Description automatically generated">
            <a:extLst>
              <a:ext uri="{FF2B5EF4-FFF2-40B4-BE49-F238E27FC236}">
                <a16:creationId xmlns:a16="http://schemas.microsoft.com/office/drawing/2014/main" id="{30E5C6DD-4CCB-6ADE-AAC4-DD44B77FAC79}"/>
              </a:ext>
            </a:extLst>
          </p:cNvPr>
          <p:cNvPicPr>
            <a:picLocks noChangeAspect="1"/>
          </p:cNvPicPr>
          <p:nvPr/>
        </p:nvPicPr>
        <p:blipFill rotWithShape="1">
          <a:blip r:embed="rId17"/>
          <a:srcRect l="27478" t="90025" r="47483" b="5114"/>
          <a:stretch/>
        </p:blipFill>
        <p:spPr>
          <a:xfrm>
            <a:off x="1084784" y="6872269"/>
            <a:ext cx="844678" cy="163933"/>
          </a:xfrm>
          <a:prstGeom prst="rect">
            <a:avLst/>
          </a:prstGeom>
        </p:spPr>
      </p:pic>
    </p:spTree>
    <p:extLst>
      <p:ext uri="{BB962C8B-B14F-4D97-AF65-F5344CB8AC3E}">
        <p14:creationId xmlns:p14="http://schemas.microsoft.com/office/powerpoint/2010/main" val="326471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3"/>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7"/>
          <a:srcRect r="8206"/>
          <a:stretch/>
        </p:blipFill>
        <p:spPr>
          <a:xfrm>
            <a:off x="65764" y="972480"/>
            <a:ext cx="2500333" cy="2723853"/>
          </a:xfrm>
          <a:prstGeom prst="rect">
            <a:avLst/>
          </a:prstGeom>
        </p:spPr>
      </p:pic>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65369"/>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3"/>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3"/>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3"/>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7"/>
          <a:srcRect l="66230" t="14103" r="11544" b="79807"/>
          <a:stretch/>
        </p:blipFill>
        <p:spPr>
          <a:xfrm>
            <a:off x="2062846" y="1482686"/>
            <a:ext cx="605410" cy="165896"/>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7"/>
          <a:srcRect l="15052" t="13125" r="34117" b="80133"/>
          <a:stretch/>
        </p:blipFill>
        <p:spPr>
          <a:xfrm>
            <a:off x="1285096" y="130061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4576"/>
            <a:ext cx="2766377" cy="2748659"/>
            <a:chOff x="-2314" y="3646612"/>
            <a:chExt cx="2766377" cy="2748659"/>
          </a:xfrm>
        </p:grpSpPr>
        <p:grpSp>
          <p:nvGrpSpPr>
            <p:cNvPr id="5" name="Group 4">
              <a:extLst>
                <a:ext uri="{FF2B5EF4-FFF2-40B4-BE49-F238E27FC236}">
                  <a16:creationId xmlns:a16="http://schemas.microsoft.com/office/drawing/2014/main" id="{63546313-3700-BD44-A1B0-666606BE1D20}"/>
                </a:ext>
              </a:extLst>
            </p:cNvPr>
            <p:cNvGrpSpPr/>
            <p:nvPr/>
          </p:nvGrpSpPr>
          <p:grpSpPr>
            <a:xfrm>
              <a:off x="263730" y="3646612"/>
              <a:ext cx="2500333" cy="2748659"/>
              <a:chOff x="263730" y="3646612"/>
              <a:chExt cx="2500333" cy="2748659"/>
            </a:xfrm>
          </p:grpSpPr>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8"/>
              <a:srcRect r="9035"/>
              <a:stretch/>
            </p:blipFill>
            <p:spPr>
              <a:xfrm>
                <a:off x="263730" y="3646612"/>
                <a:ext cx="2500333" cy="2748659"/>
              </a:xfrm>
              <a:prstGeom prst="rect">
                <a:avLst/>
              </a:prstGeom>
            </p:spPr>
          </p:pic>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8"/>
              <a:srcRect l="68656" t="13541" r="9034" b="80518"/>
              <a:stretch/>
            </p:blipFill>
            <p:spPr>
              <a:xfrm>
                <a:off x="2142814" y="4091454"/>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8"/>
              <a:srcRect l="26792" t="13541" r="31140" b="80518"/>
              <a:stretch/>
            </p:blipFill>
            <p:spPr>
              <a:xfrm>
                <a:off x="155716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grpSp>
        <p:nvGrpSpPr>
          <p:cNvPr id="4" name="Group 3">
            <a:extLst>
              <a:ext uri="{FF2B5EF4-FFF2-40B4-BE49-F238E27FC236}">
                <a16:creationId xmlns:a16="http://schemas.microsoft.com/office/drawing/2014/main" id="{AB321BCE-2C0D-B746-9B06-4BE19C0C89F0}"/>
              </a:ext>
            </a:extLst>
          </p:cNvPr>
          <p:cNvGrpSpPr/>
          <p:nvPr/>
        </p:nvGrpSpPr>
        <p:grpSpPr>
          <a:xfrm>
            <a:off x="2894877" y="6478883"/>
            <a:ext cx="2748659" cy="2723853"/>
            <a:chOff x="4556403" y="3646612"/>
            <a:chExt cx="2748659" cy="2723853"/>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9"/>
            <a:stretch>
              <a:fillRect/>
            </a:stretch>
          </p:blipFill>
          <p:spPr>
            <a:xfrm>
              <a:off x="4556403" y="3646612"/>
              <a:ext cx="2748659" cy="2723853"/>
            </a:xfrm>
            <a:prstGeom prst="rect">
              <a:avLst/>
            </a:prstGeom>
          </p:spPr>
        </p:pic>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9"/>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9"/>
            <a:srcRect l="69609" t="14301" r="11283" b="79608"/>
            <a:stretch/>
          </p:blipFill>
          <p:spPr>
            <a:xfrm>
              <a:off x="6457823" y="4118844"/>
              <a:ext cx="525213" cy="165913"/>
            </a:xfrm>
            <a:prstGeom prst="rect">
              <a:avLst/>
            </a:prstGeom>
          </p:spPr>
        </p:pic>
      </p:grpSp>
      <p:sp>
        <p:nvSpPr>
          <p:cNvPr id="10" name="TextBox 9">
            <a:extLst>
              <a:ext uri="{FF2B5EF4-FFF2-40B4-BE49-F238E27FC236}">
                <a16:creationId xmlns:a16="http://schemas.microsoft.com/office/drawing/2014/main" id="{AE60B56D-AC6F-AA68-5AE2-4348EDFC3A77}"/>
              </a:ext>
            </a:extLst>
          </p:cNvPr>
          <p:cNvSpPr txBox="1"/>
          <p:nvPr/>
        </p:nvSpPr>
        <p:spPr>
          <a:xfrm>
            <a:off x="2850275" y="1064800"/>
            <a:ext cx="2553595"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F7B7B01-C6B1-8047-9DF0-CE0494EA1FC5}"/>
              </a:ext>
            </a:extLst>
          </p:cNvPr>
          <p:cNvGrpSpPr/>
          <p:nvPr/>
        </p:nvGrpSpPr>
        <p:grpSpPr>
          <a:xfrm>
            <a:off x="286136" y="6480692"/>
            <a:ext cx="2515138" cy="2723853"/>
            <a:chOff x="2436126" y="6622669"/>
            <a:chExt cx="2515138" cy="2723853"/>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0"/>
            <a:srcRect l="-538" r="9035"/>
            <a:stretch/>
          </p:blipFill>
          <p:spPr>
            <a:xfrm>
              <a:off x="2436126" y="6622669"/>
              <a:ext cx="2515138" cy="2723853"/>
            </a:xfrm>
            <a:prstGeom prst="rect">
              <a:avLst/>
            </a:prstGeom>
          </p:spPr>
        </p:pic>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0"/>
            <a:srcRect l="69822" t="14707" r="12108" b="81096"/>
            <a:stretch/>
          </p:blipFill>
          <p:spPr>
            <a:xfrm>
              <a:off x="4310495" y="709345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0"/>
            <a:srcRect l="25943" t="13843" r="31565" b="81096"/>
            <a:stretch/>
          </p:blipFill>
          <p:spPr>
            <a:xfrm>
              <a:off x="367183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19" name="Group 18">
            <a:extLst>
              <a:ext uri="{FF2B5EF4-FFF2-40B4-BE49-F238E27FC236}">
                <a16:creationId xmlns:a16="http://schemas.microsoft.com/office/drawing/2014/main" id="{A6729710-F784-CABB-7F78-621B224C5420}"/>
              </a:ext>
            </a:extLst>
          </p:cNvPr>
          <p:cNvGrpSpPr/>
          <p:nvPr/>
        </p:nvGrpSpPr>
        <p:grpSpPr>
          <a:xfrm>
            <a:off x="-72811" y="3638215"/>
            <a:ext cx="2736437" cy="2723853"/>
            <a:chOff x="-72811" y="3638215"/>
            <a:chExt cx="2736437" cy="2723853"/>
          </a:xfrm>
        </p:grpSpPr>
        <p:grpSp>
          <p:nvGrpSpPr>
            <p:cNvPr id="3" name="Group 2">
              <a:extLst>
                <a:ext uri="{FF2B5EF4-FFF2-40B4-BE49-F238E27FC236}">
                  <a16:creationId xmlns:a16="http://schemas.microsoft.com/office/drawing/2014/main" id="{693AF6DF-B282-909F-6F84-9E7C216AF4FF}"/>
                </a:ext>
              </a:extLst>
            </p:cNvPr>
            <p:cNvGrpSpPr/>
            <p:nvPr/>
          </p:nvGrpSpPr>
          <p:grpSpPr>
            <a:xfrm>
              <a:off x="-72811" y="3638215"/>
              <a:ext cx="2736437" cy="2723853"/>
              <a:chOff x="2400451" y="972479"/>
              <a:chExt cx="2736437" cy="2723853"/>
            </a:xfrm>
          </p:grpSpPr>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11"/>
              <a:srcRect r="8206"/>
              <a:stretch/>
            </p:blipFill>
            <p:spPr>
              <a:xfrm>
                <a:off x="2564474" y="972479"/>
                <a:ext cx="2500334" cy="2723853"/>
              </a:xfrm>
              <a:prstGeom prst="rect">
                <a:avLst/>
              </a:prstGeom>
            </p:spPr>
          </p:pic>
          <p:sp>
            <p:nvSpPr>
              <p:cNvPr id="47" name="TextBox 46">
                <a:extLst>
                  <a:ext uri="{FF2B5EF4-FFF2-40B4-BE49-F238E27FC236}">
                    <a16:creationId xmlns:a16="http://schemas.microsoft.com/office/drawing/2014/main" id="{B64A554A-C8A6-5742-A006-388A9C84DBD2}"/>
                  </a:ext>
                </a:extLst>
              </p:cNvPr>
              <p:cNvSpPr txBox="1"/>
              <p:nvPr/>
            </p:nvSpPr>
            <p:spPr>
              <a:xfrm>
                <a:off x="2400451" y="9837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11"/>
              <a:srcRect l="24148" t="13702" r="34718" b="81644"/>
              <a:stretch/>
            </p:blipFill>
            <p:spPr>
              <a:xfrm>
                <a:off x="4016470" y="1249466"/>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11"/>
              <a:srcRect l="68195" t="13568" r="13146" b="81116"/>
              <a:stretch/>
            </p:blipFill>
            <p:spPr>
              <a:xfrm>
                <a:off x="4602412" y="1422425"/>
                <a:ext cx="508229" cy="144811"/>
              </a:xfrm>
              <a:prstGeom prst="rect">
                <a:avLst/>
              </a:prstGeom>
            </p:spPr>
          </p:pic>
        </p:grpSp>
        <p:sp>
          <p:nvSpPr>
            <p:cNvPr id="17" name="Rectangle 16">
              <a:extLst>
                <a:ext uri="{FF2B5EF4-FFF2-40B4-BE49-F238E27FC236}">
                  <a16:creationId xmlns:a16="http://schemas.microsoft.com/office/drawing/2014/main" id="{70652265-7E4A-38D4-0A52-ADEF95652811}"/>
                </a:ext>
              </a:extLst>
            </p:cNvPr>
            <p:cNvSpPr/>
            <p:nvPr/>
          </p:nvSpPr>
          <p:spPr>
            <a:xfrm>
              <a:off x="717684" y="4044387"/>
              <a:ext cx="1723366" cy="915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814E94-6EB3-2502-3CF1-EA17742D7B58}"/>
                </a:ext>
              </a:extLst>
            </p:cNvPr>
            <p:cNvSpPr/>
            <p:nvPr/>
          </p:nvSpPr>
          <p:spPr>
            <a:xfrm>
              <a:off x="897289" y="4071198"/>
              <a:ext cx="250927" cy="95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9465833-91B6-7353-679A-1C39F75F2955}"/>
              </a:ext>
            </a:extLst>
          </p:cNvPr>
          <p:cNvSpPr txBox="1"/>
          <p:nvPr/>
        </p:nvSpPr>
        <p:spPr>
          <a:xfrm>
            <a:off x="2633108" y="653473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20" name="Picture 19">
            <a:extLst>
              <a:ext uri="{FF2B5EF4-FFF2-40B4-BE49-F238E27FC236}">
                <a16:creationId xmlns:a16="http://schemas.microsoft.com/office/drawing/2014/main" id="{F1FBFBC8-7B83-A0F1-5C4D-841AF6885845}"/>
              </a:ext>
            </a:extLst>
          </p:cNvPr>
          <p:cNvPicPr>
            <a:picLocks noChangeAspect="1"/>
          </p:cNvPicPr>
          <p:nvPr/>
        </p:nvPicPr>
        <p:blipFill rotWithShape="1">
          <a:blip r:embed="rId12"/>
          <a:srcRect l="27405" t="89736" r="24917" b="5595"/>
          <a:stretch/>
        </p:blipFill>
        <p:spPr>
          <a:xfrm>
            <a:off x="3648499" y="6143210"/>
            <a:ext cx="1310507" cy="128332"/>
          </a:xfrm>
          <a:prstGeom prst="rect">
            <a:avLst/>
          </a:prstGeom>
        </p:spPr>
      </p:pic>
      <p:pic>
        <p:nvPicPr>
          <p:cNvPr id="23" name="Picture 22">
            <a:extLst>
              <a:ext uri="{FF2B5EF4-FFF2-40B4-BE49-F238E27FC236}">
                <a16:creationId xmlns:a16="http://schemas.microsoft.com/office/drawing/2014/main" id="{E1BF1F6C-2605-9DAC-0A8B-7017AEBEAC7B}"/>
              </a:ext>
            </a:extLst>
          </p:cNvPr>
          <p:cNvPicPr>
            <a:picLocks noChangeAspect="1"/>
          </p:cNvPicPr>
          <p:nvPr/>
        </p:nvPicPr>
        <p:blipFill rotWithShape="1">
          <a:blip r:embed="rId12"/>
          <a:srcRect l="27405" t="89736" r="24917" b="5595"/>
          <a:stretch/>
        </p:blipFill>
        <p:spPr>
          <a:xfrm>
            <a:off x="3651730" y="8970114"/>
            <a:ext cx="1310507" cy="128332"/>
          </a:xfrm>
          <a:prstGeom prst="rect">
            <a:avLst/>
          </a:prstGeom>
        </p:spPr>
      </p:pic>
      <p:pic>
        <p:nvPicPr>
          <p:cNvPr id="24" name="Picture 23">
            <a:extLst>
              <a:ext uri="{FF2B5EF4-FFF2-40B4-BE49-F238E27FC236}">
                <a16:creationId xmlns:a16="http://schemas.microsoft.com/office/drawing/2014/main" id="{40914387-DD5A-3A0C-5D84-A957E0E33A97}"/>
              </a:ext>
            </a:extLst>
          </p:cNvPr>
          <p:cNvPicPr>
            <a:picLocks noChangeAspect="1"/>
          </p:cNvPicPr>
          <p:nvPr/>
        </p:nvPicPr>
        <p:blipFill rotWithShape="1">
          <a:blip r:embed="rId12"/>
          <a:srcRect l="27405" t="89736" r="24917" b="5595"/>
          <a:stretch/>
        </p:blipFill>
        <p:spPr>
          <a:xfrm>
            <a:off x="1055044" y="8964024"/>
            <a:ext cx="1310507" cy="128332"/>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metric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Metric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spTree>
    <p:extLst>
      <p:ext uri="{BB962C8B-B14F-4D97-AF65-F5344CB8AC3E}">
        <p14:creationId xmlns:p14="http://schemas.microsoft.com/office/powerpoint/2010/main" val="10587820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70506</TotalTime>
  <Words>1648</Words>
  <Application>Microsoft Macintosh PowerPoint</Application>
  <PresentationFormat>Custom</PresentationFormat>
  <Paragraphs>186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510</cp:revision>
  <dcterms:created xsi:type="dcterms:W3CDTF">2023-04-17T18:08:15Z</dcterms:created>
  <dcterms:modified xsi:type="dcterms:W3CDTF">2023-07-12T14:55:05Z</dcterms:modified>
</cp:coreProperties>
</file>